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60" r:id="rId4"/>
    <p:sldId id="265" r:id="rId5"/>
    <p:sldId id="261" r:id="rId6"/>
    <p:sldId id="267" r:id="rId7"/>
    <p:sldId id="262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92F"/>
    <a:srgbClr val="2000FF"/>
    <a:srgbClr val="00FF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74"/>
    <p:restoredTop sz="94667"/>
  </p:normalViewPr>
  <p:slideViewPr>
    <p:cSldViewPr snapToGrid="0" snapToObjects="1">
      <p:cViewPr varScale="1">
        <p:scale>
          <a:sx n="108" d="100"/>
          <a:sy n="108" d="100"/>
        </p:scale>
        <p:origin x="51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4FA8D9-BF30-4DA6-8309-B23BCC9E4B08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241F836-0A5C-4434-BCCE-3F225173585B}">
      <dgm:prSet phldrT="[Text]"/>
      <dgm:spPr/>
      <dgm:t>
        <a:bodyPr/>
        <a:lstStyle/>
        <a:p>
          <a:r>
            <a:rPr lang="en-US" dirty="0" smtClean="0"/>
            <a:t>CIC</a:t>
          </a:r>
          <a:endParaRPr lang="en-US" dirty="0"/>
        </a:p>
      </dgm:t>
    </dgm:pt>
    <dgm:pt modelId="{DA218B92-9578-46C3-9169-05B0286C8CB4}" type="parTrans" cxnId="{50F63D3C-A0F3-4D30-83F4-E65CC36F8E65}">
      <dgm:prSet/>
      <dgm:spPr/>
      <dgm:t>
        <a:bodyPr/>
        <a:lstStyle/>
        <a:p>
          <a:endParaRPr lang="en-US"/>
        </a:p>
      </dgm:t>
    </dgm:pt>
    <dgm:pt modelId="{37678F66-616A-4C22-BEB3-658CA84AB9E6}" type="sibTrans" cxnId="{50F63D3C-A0F3-4D30-83F4-E65CC36F8E65}">
      <dgm:prSet/>
      <dgm:spPr/>
      <dgm:t>
        <a:bodyPr/>
        <a:lstStyle/>
        <a:p>
          <a:endParaRPr lang="en-US"/>
        </a:p>
      </dgm:t>
    </dgm:pt>
    <dgm:pt modelId="{BFDB3DBE-AD9F-4BE2-BED0-4E22151537B7}">
      <dgm:prSet phldrT="[Text]"/>
      <dgm:spPr/>
      <dgm:t>
        <a:bodyPr/>
        <a:lstStyle/>
        <a:p>
          <a:r>
            <a:rPr lang="en-US" dirty="0" err="1" smtClean="0"/>
            <a:t>Halfband</a:t>
          </a:r>
          <a:r>
            <a:rPr lang="en-US" dirty="0" smtClean="0"/>
            <a:t> filter</a:t>
          </a:r>
          <a:endParaRPr lang="en-US" dirty="0"/>
        </a:p>
      </dgm:t>
    </dgm:pt>
    <dgm:pt modelId="{55FC5718-2750-492E-AA27-CEE664BD1736}" type="parTrans" cxnId="{16E46152-046F-47C3-A5C6-AD74945FDF96}">
      <dgm:prSet/>
      <dgm:spPr/>
      <dgm:t>
        <a:bodyPr/>
        <a:lstStyle/>
        <a:p>
          <a:endParaRPr lang="en-US"/>
        </a:p>
      </dgm:t>
    </dgm:pt>
    <dgm:pt modelId="{A9E1A2D8-AB12-48D9-9EC9-AC951D42153D}" type="sibTrans" cxnId="{16E46152-046F-47C3-A5C6-AD74945FDF96}">
      <dgm:prSet/>
      <dgm:spPr/>
      <dgm:t>
        <a:bodyPr/>
        <a:lstStyle/>
        <a:p>
          <a:endParaRPr lang="en-US"/>
        </a:p>
      </dgm:t>
    </dgm:pt>
    <dgm:pt modelId="{86AD4CD6-E18F-48C4-ABF3-007FB9997D39}">
      <dgm:prSet phldrT="[Text]"/>
      <dgm:spPr/>
      <dgm:t>
        <a:bodyPr/>
        <a:lstStyle/>
        <a:p>
          <a:r>
            <a:rPr lang="en-US" dirty="0" err="1" smtClean="0"/>
            <a:t>Lowpass</a:t>
          </a:r>
          <a:r>
            <a:rPr lang="en-US" dirty="0" smtClean="0"/>
            <a:t> Filter</a:t>
          </a:r>
          <a:endParaRPr lang="en-US" dirty="0"/>
        </a:p>
      </dgm:t>
    </dgm:pt>
    <dgm:pt modelId="{CCD68C1D-0917-49EA-BBFC-104DA8904639}" type="parTrans" cxnId="{B9D23793-8644-46EA-A415-9AFFAA6FF739}">
      <dgm:prSet/>
      <dgm:spPr/>
      <dgm:t>
        <a:bodyPr/>
        <a:lstStyle/>
        <a:p>
          <a:endParaRPr lang="en-US"/>
        </a:p>
      </dgm:t>
    </dgm:pt>
    <dgm:pt modelId="{E280C599-0EE1-42D2-80D5-0DE0D5E10819}" type="sibTrans" cxnId="{B9D23793-8644-46EA-A415-9AFFAA6FF739}">
      <dgm:prSet/>
      <dgm:spPr/>
      <dgm:t>
        <a:bodyPr/>
        <a:lstStyle/>
        <a:p>
          <a:endParaRPr lang="en-US"/>
        </a:p>
      </dgm:t>
    </dgm:pt>
    <dgm:pt modelId="{B6017A41-BB8D-42D1-A523-E4BF8D6CE13F}">
      <dgm:prSet phldrT="[Text]"/>
      <dgm:spPr/>
      <dgm:t>
        <a:bodyPr/>
        <a:lstStyle/>
        <a:p>
          <a:r>
            <a:rPr lang="en-US" dirty="0" err="1" smtClean="0"/>
            <a:t>Highpass</a:t>
          </a:r>
          <a:r>
            <a:rPr lang="en-US" dirty="0" smtClean="0"/>
            <a:t> Filter</a:t>
          </a:r>
          <a:endParaRPr lang="en-US" dirty="0"/>
        </a:p>
      </dgm:t>
    </dgm:pt>
    <dgm:pt modelId="{2E6542A8-1A30-4358-AE3B-30C82E1C7402}" type="parTrans" cxnId="{CD086E57-1571-4001-99C1-F2E93F6DC09D}">
      <dgm:prSet/>
      <dgm:spPr/>
      <dgm:t>
        <a:bodyPr/>
        <a:lstStyle/>
        <a:p>
          <a:endParaRPr lang="en-US"/>
        </a:p>
      </dgm:t>
    </dgm:pt>
    <dgm:pt modelId="{2048CFF2-C3A9-4DD3-BF12-F27155B857B0}" type="sibTrans" cxnId="{CD086E57-1571-4001-99C1-F2E93F6DC09D}">
      <dgm:prSet/>
      <dgm:spPr/>
      <dgm:t>
        <a:bodyPr/>
        <a:lstStyle/>
        <a:p>
          <a:endParaRPr lang="en-US"/>
        </a:p>
      </dgm:t>
    </dgm:pt>
    <dgm:pt modelId="{23AE2074-A662-4E5B-888F-29721B910121}" type="pres">
      <dgm:prSet presAssocID="{714FA8D9-BF30-4DA6-8309-B23BCC9E4B08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5FA7286-AFBA-46E4-AA9B-50A806F5DAD6}" type="pres">
      <dgm:prSet presAssocID="{C241F836-0A5C-4434-BCCE-3F225173585B}" presName="composite" presStyleCnt="0"/>
      <dgm:spPr/>
    </dgm:pt>
    <dgm:pt modelId="{ACAE78F6-3BA9-49EB-A61C-E60FEEE5B670}" type="pres">
      <dgm:prSet presAssocID="{C241F836-0A5C-4434-BCCE-3F225173585B}" presName="bentUpArrow1" presStyleLbl="alignImgPlace1" presStyleIdx="0" presStyleCnt="3"/>
      <dgm:spPr/>
    </dgm:pt>
    <dgm:pt modelId="{1911C618-799C-4915-B5E6-097BA7587CEC}" type="pres">
      <dgm:prSet presAssocID="{C241F836-0A5C-4434-BCCE-3F225173585B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B7EA67-0B60-499F-A360-F4931826C318}" type="pres">
      <dgm:prSet presAssocID="{C241F836-0A5C-4434-BCCE-3F225173585B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A93786-46AC-4F9A-BF80-54B89ED75701}" type="pres">
      <dgm:prSet presAssocID="{37678F66-616A-4C22-BEB3-658CA84AB9E6}" presName="sibTrans" presStyleCnt="0"/>
      <dgm:spPr/>
    </dgm:pt>
    <dgm:pt modelId="{3C7CD841-8EF7-4D91-960C-30948FD73C9A}" type="pres">
      <dgm:prSet presAssocID="{BFDB3DBE-AD9F-4BE2-BED0-4E22151537B7}" presName="composite" presStyleCnt="0"/>
      <dgm:spPr/>
    </dgm:pt>
    <dgm:pt modelId="{3E6A1966-4B56-4C6D-AC25-1AED49A1BEF2}" type="pres">
      <dgm:prSet presAssocID="{BFDB3DBE-AD9F-4BE2-BED0-4E22151537B7}" presName="bentUpArrow1" presStyleLbl="alignImgPlace1" presStyleIdx="1" presStyleCnt="3"/>
      <dgm:spPr/>
    </dgm:pt>
    <dgm:pt modelId="{CD3742C1-FF45-4C08-B78D-D19E6CFB24A6}" type="pres">
      <dgm:prSet presAssocID="{BFDB3DBE-AD9F-4BE2-BED0-4E22151537B7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1969D3A-FF65-4324-ACA5-D6F6411FEBCE}" type="pres">
      <dgm:prSet presAssocID="{BFDB3DBE-AD9F-4BE2-BED0-4E22151537B7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FC83D5-70D0-4223-90C1-6093AC2CF9F2}" type="pres">
      <dgm:prSet presAssocID="{A9E1A2D8-AB12-48D9-9EC9-AC951D42153D}" presName="sibTrans" presStyleCnt="0"/>
      <dgm:spPr/>
    </dgm:pt>
    <dgm:pt modelId="{D9C7806E-186A-4A6F-908E-EB79E45989CA}" type="pres">
      <dgm:prSet presAssocID="{86AD4CD6-E18F-48C4-ABF3-007FB9997D39}" presName="composite" presStyleCnt="0"/>
      <dgm:spPr/>
    </dgm:pt>
    <dgm:pt modelId="{E6B8F075-64A2-42D0-9FAE-DFC7780DD716}" type="pres">
      <dgm:prSet presAssocID="{86AD4CD6-E18F-48C4-ABF3-007FB9997D39}" presName="bentUpArrow1" presStyleLbl="alignImgPlace1" presStyleIdx="2" presStyleCnt="3"/>
      <dgm:spPr/>
    </dgm:pt>
    <dgm:pt modelId="{59785B77-EE57-4703-AEE8-AB4A0FEF9A8A}" type="pres">
      <dgm:prSet presAssocID="{86AD4CD6-E18F-48C4-ABF3-007FB9997D39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99257F-27D1-4426-9A00-B60E3FF5EFA2}" type="pres">
      <dgm:prSet presAssocID="{86AD4CD6-E18F-48C4-ABF3-007FB9997D39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BC2F1E-B865-42C1-9D33-9E03DEF3806D}" type="pres">
      <dgm:prSet presAssocID="{E280C599-0EE1-42D2-80D5-0DE0D5E10819}" presName="sibTrans" presStyleCnt="0"/>
      <dgm:spPr/>
    </dgm:pt>
    <dgm:pt modelId="{5895A307-2163-4443-8B90-974271D00DF6}" type="pres">
      <dgm:prSet presAssocID="{B6017A41-BB8D-42D1-A523-E4BF8D6CE13F}" presName="composite" presStyleCnt="0"/>
      <dgm:spPr/>
    </dgm:pt>
    <dgm:pt modelId="{37846A4B-43F9-4FFA-A4CE-60D0AB7C1A87}" type="pres">
      <dgm:prSet presAssocID="{B6017A41-BB8D-42D1-A523-E4BF8D6CE13F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152C50-423A-439D-BB27-3BBE17E14D60}" type="presOf" srcId="{714FA8D9-BF30-4DA6-8309-B23BCC9E4B08}" destId="{23AE2074-A662-4E5B-888F-29721B910121}" srcOrd="0" destOrd="0" presId="urn:microsoft.com/office/officeart/2005/8/layout/StepDownProcess"/>
    <dgm:cxn modelId="{8A0B05AF-23AD-4BE3-AEE9-2F2C8C798862}" type="presOf" srcId="{B6017A41-BB8D-42D1-A523-E4BF8D6CE13F}" destId="{37846A4B-43F9-4FFA-A4CE-60D0AB7C1A87}" srcOrd="0" destOrd="0" presId="urn:microsoft.com/office/officeart/2005/8/layout/StepDownProcess"/>
    <dgm:cxn modelId="{1B959D4F-19FD-4E76-8EE8-92F9B30CEF1E}" type="presOf" srcId="{86AD4CD6-E18F-48C4-ABF3-007FB9997D39}" destId="{59785B77-EE57-4703-AEE8-AB4A0FEF9A8A}" srcOrd="0" destOrd="0" presId="urn:microsoft.com/office/officeart/2005/8/layout/StepDownProcess"/>
    <dgm:cxn modelId="{05E3C189-29EE-4125-B62D-59AFAFDC1154}" type="presOf" srcId="{C241F836-0A5C-4434-BCCE-3F225173585B}" destId="{1911C618-799C-4915-B5E6-097BA7587CEC}" srcOrd="0" destOrd="0" presId="urn:microsoft.com/office/officeart/2005/8/layout/StepDownProcess"/>
    <dgm:cxn modelId="{CD086E57-1571-4001-99C1-F2E93F6DC09D}" srcId="{714FA8D9-BF30-4DA6-8309-B23BCC9E4B08}" destId="{B6017A41-BB8D-42D1-A523-E4BF8D6CE13F}" srcOrd="3" destOrd="0" parTransId="{2E6542A8-1A30-4358-AE3B-30C82E1C7402}" sibTransId="{2048CFF2-C3A9-4DD3-BF12-F27155B857B0}"/>
    <dgm:cxn modelId="{16E46152-046F-47C3-A5C6-AD74945FDF96}" srcId="{714FA8D9-BF30-4DA6-8309-B23BCC9E4B08}" destId="{BFDB3DBE-AD9F-4BE2-BED0-4E22151537B7}" srcOrd="1" destOrd="0" parTransId="{55FC5718-2750-492E-AA27-CEE664BD1736}" sibTransId="{A9E1A2D8-AB12-48D9-9EC9-AC951D42153D}"/>
    <dgm:cxn modelId="{50F63D3C-A0F3-4D30-83F4-E65CC36F8E65}" srcId="{714FA8D9-BF30-4DA6-8309-B23BCC9E4B08}" destId="{C241F836-0A5C-4434-BCCE-3F225173585B}" srcOrd="0" destOrd="0" parTransId="{DA218B92-9578-46C3-9169-05B0286C8CB4}" sibTransId="{37678F66-616A-4C22-BEB3-658CA84AB9E6}"/>
    <dgm:cxn modelId="{A6882624-73C5-46B8-92D3-A545B543F35A}" type="presOf" srcId="{BFDB3DBE-AD9F-4BE2-BED0-4E22151537B7}" destId="{CD3742C1-FF45-4C08-B78D-D19E6CFB24A6}" srcOrd="0" destOrd="0" presId="urn:microsoft.com/office/officeart/2005/8/layout/StepDownProcess"/>
    <dgm:cxn modelId="{B9D23793-8644-46EA-A415-9AFFAA6FF739}" srcId="{714FA8D9-BF30-4DA6-8309-B23BCC9E4B08}" destId="{86AD4CD6-E18F-48C4-ABF3-007FB9997D39}" srcOrd="2" destOrd="0" parTransId="{CCD68C1D-0917-49EA-BBFC-104DA8904639}" sibTransId="{E280C599-0EE1-42D2-80D5-0DE0D5E10819}"/>
    <dgm:cxn modelId="{A9807439-2958-4FBA-970F-031D1141F928}" type="presParOf" srcId="{23AE2074-A662-4E5B-888F-29721B910121}" destId="{75FA7286-AFBA-46E4-AA9B-50A806F5DAD6}" srcOrd="0" destOrd="0" presId="urn:microsoft.com/office/officeart/2005/8/layout/StepDownProcess"/>
    <dgm:cxn modelId="{F9B44E32-7269-46C0-A069-8B8970301FF8}" type="presParOf" srcId="{75FA7286-AFBA-46E4-AA9B-50A806F5DAD6}" destId="{ACAE78F6-3BA9-49EB-A61C-E60FEEE5B670}" srcOrd="0" destOrd="0" presId="urn:microsoft.com/office/officeart/2005/8/layout/StepDownProcess"/>
    <dgm:cxn modelId="{88872187-1E8E-4730-BCEC-7603006FF9C4}" type="presParOf" srcId="{75FA7286-AFBA-46E4-AA9B-50A806F5DAD6}" destId="{1911C618-799C-4915-B5E6-097BA7587CEC}" srcOrd="1" destOrd="0" presId="urn:microsoft.com/office/officeart/2005/8/layout/StepDownProcess"/>
    <dgm:cxn modelId="{69081320-FDCB-4958-96B7-3ECAE3EB2958}" type="presParOf" srcId="{75FA7286-AFBA-46E4-AA9B-50A806F5DAD6}" destId="{05B7EA67-0B60-499F-A360-F4931826C318}" srcOrd="2" destOrd="0" presId="urn:microsoft.com/office/officeart/2005/8/layout/StepDownProcess"/>
    <dgm:cxn modelId="{401AF816-FA45-4649-B627-DE8686E75028}" type="presParOf" srcId="{23AE2074-A662-4E5B-888F-29721B910121}" destId="{7CA93786-46AC-4F9A-BF80-54B89ED75701}" srcOrd="1" destOrd="0" presId="urn:microsoft.com/office/officeart/2005/8/layout/StepDownProcess"/>
    <dgm:cxn modelId="{9F1CFD0E-F7F8-4C79-B4B3-70FCE4AED4A5}" type="presParOf" srcId="{23AE2074-A662-4E5B-888F-29721B910121}" destId="{3C7CD841-8EF7-4D91-960C-30948FD73C9A}" srcOrd="2" destOrd="0" presId="urn:microsoft.com/office/officeart/2005/8/layout/StepDownProcess"/>
    <dgm:cxn modelId="{55CA2499-6804-47E3-A1F0-EE38035144EC}" type="presParOf" srcId="{3C7CD841-8EF7-4D91-960C-30948FD73C9A}" destId="{3E6A1966-4B56-4C6D-AC25-1AED49A1BEF2}" srcOrd="0" destOrd="0" presId="urn:microsoft.com/office/officeart/2005/8/layout/StepDownProcess"/>
    <dgm:cxn modelId="{5AD5CD52-2FD9-4C73-AD02-B05B6D541C70}" type="presParOf" srcId="{3C7CD841-8EF7-4D91-960C-30948FD73C9A}" destId="{CD3742C1-FF45-4C08-B78D-D19E6CFB24A6}" srcOrd="1" destOrd="0" presId="urn:microsoft.com/office/officeart/2005/8/layout/StepDownProcess"/>
    <dgm:cxn modelId="{FD1CCD49-EBFE-48EE-B59A-B7E7F9499E6D}" type="presParOf" srcId="{3C7CD841-8EF7-4D91-960C-30948FD73C9A}" destId="{11969D3A-FF65-4324-ACA5-D6F6411FEBCE}" srcOrd="2" destOrd="0" presId="urn:microsoft.com/office/officeart/2005/8/layout/StepDownProcess"/>
    <dgm:cxn modelId="{9B018A5B-446C-41B5-87DF-C67AD746EAC2}" type="presParOf" srcId="{23AE2074-A662-4E5B-888F-29721B910121}" destId="{B5FC83D5-70D0-4223-90C1-6093AC2CF9F2}" srcOrd="3" destOrd="0" presId="urn:microsoft.com/office/officeart/2005/8/layout/StepDownProcess"/>
    <dgm:cxn modelId="{7105DFB5-A7F0-4D35-9C47-40F499D2D129}" type="presParOf" srcId="{23AE2074-A662-4E5B-888F-29721B910121}" destId="{D9C7806E-186A-4A6F-908E-EB79E45989CA}" srcOrd="4" destOrd="0" presId="urn:microsoft.com/office/officeart/2005/8/layout/StepDownProcess"/>
    <dgm:cxn modelId="{C4C00C25-049B-498B-B22C-6D5469E302E8}" type="presParOf" srcId="{D9C7806E-186A-4A6F-908E-EB79E45989CA}" destId="{E6B8F075-64A2-42D0-9FAE-DFC7780DD716}" srcOrd="0" destOrd="0" presId="urn:microsoft.com/office/officeart/2005/8/layout/StepDownProcess"/>
    <dgm:cxn modelId="{F7F2A5F7-8583-4249-A779-1C87C09EF6ED}" type="presParOf" srcId="{D9C7806E-186A-4A6F-908E-EB79E45989CA}" destId="{59785B77-EE57-4703-AEE8-AB4A0FEF9A8A}" srcOrd="1" destOrd="0" presId="urn:microsoft.com/office/officeart/2005/8/layout/StepDownProcess"/>
    <dgm:cxn modelId="{D33CBF15-3FF7-4ED9-ADEA-23AF073A4AA5}" type="presParOf" srcId="{D9C7806E-186A-4A6F-908E-EB79E45989CA}" destId="{0599257F-27D1-4426-9A00-B60E3FF5EFA2}" srcOrd="2" destOrd="0" presId="urn:microsoft.com/office/officeart/2005/8/layout/StepDownProcess"/>
    <dgm:cxn modelId="{2501FD96-6B00-41D8-919D-84F0A84D1CF6}" type="presParOf" srcId="{23AE2074-A662-4E5B-888F-29721B910121}" destId="{0CBC2F1E-B865-42C1-9D33-9E03DEF3806D}" srcOrd="5" destOrd="0" presId="urn:microsoft.com/office/officeart/2005/8/layout/StepDownProcess"/>
    <dgm:cxn modelId="{4C54260C-2000-46C5-9F18-375656BC7415}" type="presParOf" srcId="{23AE2074-A662-4E5B-888F-29721B910121}" destId="{5895A307-2163-4443-8B90-974271D00DF6}" srcOrd="6" destOrd="0" presId="urn:microsoft.com/office/officeart/2005/8/layout/StepDownProcess"/>
    <dgm:cxn modelId="{C5F1EB83-2256-4821-AFEC-2930AD32A329}" type="presParOf" srcId="{5895A307-2163-4443-8B90-974271D00DF6}" destId="{37846A4B-43F9-4FFA-A4CE-60D0AB7C1A87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AE78F6-3BA9-49EB-A61C-E60FEEE5B670}">
      <dsp:nvSpPr>
        <dsp:cNvPr id="0" name=""/>
        <dsp:cNvSpPr/>
      </dsp:nvSpPr>
      <dsp:spPr>
        <a:xfrm rot="5400000">
          <a:off x="1680339" y="806111"/>
          <a:ext cx="707941" cy="80596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11C618-799C-4915-B5E6-097BA7587CEC}">
      <dsp:nvSpPr>
        <dsp:cNvPr id="0" name=""/>
        <dsp:cNvSpPr/>
      </dsp:nvSpPr>
      <dsp:spPr>
        <a:xfrm>
          <a:off x="1492777" y="21344"/>
          <a:ext cx="1191756" cy="83419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CIC</a:t>
          </a:r>
          <a:endParaRPr lang="en-US" sz="1700" kern="1200" dirty="0"/>
        </a:p>
      </dsp:txBody>
      <dsp:txXfrm>
        <a:off x="1533506" y="62073"/>
        <a:ext cx="1110298" cy="752733"/>
      </dsp:txXfrm>
    </dsp:sp>
    <dsp:sp modelId="{05B7EA67-0B60-499F-A360-F4931826C318}">
      <dsp:nvSpPr>
        <dsp:cNvPr id="0" name=""/>
        <dsp:cNvSpPr/>
      </dsp:nvSpPr>
      <dsp:spPr>
        <a:xfrm>
          <a:off x="2684534" y="100903"/>
          <a:ext cx="866770" cy="67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6A1966-4B56-4C6D-AC25-1AED49A1BEF2}">
      <dsp:nvSpPr>
        <dsp:cNvPr id="0" name=""/>
        <dsp:cNvSpPr/>
      </dsp:nvSpPr>
      <dsp:spPr>
        <a:xfrm rot="5400000">
          <a:off x="2668432" y="1743183"/>
          <a:ext cx="707941" cy="80596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3742C1-FF45-4C08-B78D-D19E6CFB24A6}">
      <dsp:nvSpPr>
        <dsp:cNvPr id="0" name=""/>
        <dsp:cNvSpPr/>
      </dsp:nvSpPr>
      <dsp:spPr>
        <a:xfrm>
          <a:off x="2480870" y="958416"/>
          <a:ext cx="1191756" cy="83419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Halfband</a:t>
          </a:r>
          <a:r>
            <a:rPr lang="en-US" sz="1700" kern="1200" dirty="0" smtClean="0"/>
            <a:t> filter</a:t>
          </a:r>
          <a:endParaRPr lang="en-US" sz="1700" kern="1200" dirty="0"/>
        </a:p>
      </dsp:txBody>
      <dsp:txXfrm>
        <a:off x="2521599" y="999145"/>
        <a:ext cx="1110298" cy="752733"/>
      </dsp:txXfrm>
    </dsp:sp>
    <dsp:sp modelId="{11969D3A-FF65-4324-ACA5-D6F6411FEBCE}">
      <dsp:nvSpPr>
        <dsp:cNvPr id="0" name=""/>
        <dsp:cNvSpPr/>
      </dsp:nvSpPr>
      <dsp:spPr>
        <a:xfrm>
          <a:off x="3672627" y="1037975"/>
          <a:ext cx="866770" cy="67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6B8F075-64A2-42D0-9FAE-DFC7780DD716}">
      <dsp:nvSpPr>
        <dsp:cNvPr id="0" name=""/>
        <dsp:cNvSpPr/>
      </dsp:nvSpPr>
      <dsp:spPr>
        <a:xfrm rot="5400000">
          <a:off x="3656525" y="2680255"/>
          <a:ext cx="707941" cy="805966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9785B77-EE57-4703-AEE8-AB4A0FEF9A8A}">
      <dsp:nvSpPr>
        <dsp:cNvPr id="0" name=""/>
        <dsp:cNvSpPr/>
      </dsp:nvSpPr>
      <dsp:spPr>
        <a:xfrm>
          <a:off x="3468963" y="1895488"/>
          <a:ext cx="1191756" cy="83419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Lowpass</a:t>
          </a:r>
          <a:r>
            <a:rPr lang="en-US" sz="1700" kern="1200" dirty="0" smtClean="0"/>
            <a:t> Filter</a:t>
          </a:r>
          <a:endParaRPr lang="en-US" sz="1700" kern="1200" dirty="0"/>
        </a:p>
      </dsp:txBody>
      <dsp:txXfrm>
        <a:off x="3509692" y="1936217"/>
        <a:ext cx="1110298" cy="752733"/>
      </dsp:txXfrm>
    </dsp:sp>
    <dsp:sp modelId="{0599257F-27D1-4426-9A00-B60E3FF5EFA2}">
      <dsp:nvSpPr>
        <dsp:cNvPr id="0" name=""/>
        <dsp:cNvSpPr/>
      </dsp:nvSpPr>
      <dsp:spPr>
        <a:xfrm>
          <a:off x="4660720" y="1975047"/>
          <a:ext cx="866770" cy="6742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846A4B-43F9-4FFA-A4CE-60D0AB7C1A87}">
      <dsp:nvSpPr>
        <dsp:cNvPr id="0" name=""/>
        <dsp:cNvSpPr/>
      </dsp:nvSpPr>
      <dsp:spPr>
        <a:xfrm>
          <a:off x="4457056" y="2832560"/>
          <a:ext cx="1191756" cy="83419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Highpass</a:t>
          </a:r>
          <a:r>
            <a:rPr lang="en-US" sz="1700" kern="1200" dirty="0" smtClean="0"/>
            <a:t> Filter</a:t>
          </a:r>
          <a:endParaRPr lang="en-US" sz="1700" kern="1200" dirty="0"/>
        </a:p>
      </dsp:txBody>
      <dsp:txXfrm>
        <a:off x="4497785" y="2873289"/>
        <a:ext cx="1110298" cy="7527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AFBE5-46F1-874A-8862-5A4E42D7D3CC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7D1142-0CB1-7340-907E-80CCC294E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398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Range is usually 1MHz to 3.3MHz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PDM signal of the microphone is filtered and decimated to a 48KHz, 16 bit audio sample string.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7D1142-0CB1-7340-907E-80CCC294EF7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55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ce.ualberta.ca/~elliott/ee552/studentAppNotes/1998_w/Altera_UP1_Board_Map/vga.html" TargetMode="External"/><Relationship Id="rId2" Type="http://schemas.openxmlformats.org/officeDocument/2006/relationships/hyperlink" Target="https://reference.digilentinc.com/learn/programmable-logic/tutorials/nexys-4-ddr-spectral-sources-demo/start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reference.digilentinc.com/reference/programmable-logic/nexys-4-ddr/reference-manua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AUDIO INPUT AND DISPLAY ON THE VGA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6" y="3929416"/>
            <a:ext cx="8673427" cy="1322587"/>
          </a:xfrm>
        </p:spPr>
        <p:txBody>
          <a:bodyPr>
            <a:normAutofit/>
          </a:bodyPr>
          <a:lstStyle/>
          <a:p>
            <a:r>
              <a:rPr lang="en-US" b="1" dirty="0"/>
              <a:t>Morayo </a:t>
            </a:r>
            <a:r>
              <a:rPr lang="en-US" b="1" dirty="0" smtClean="0"/>
              <a:t>Ogunsina &amp; </a:t>
            </a:r>
            <a:r>
              <a:rPr lang="en-US" b="1" dirty="0" err="1" smtClean="0"/>
              <a:t>Nadira</a:t>
            </a:r>
            <a:r>
              <a:rPr lang="en-US" b="1" dirty="0" smtClean="0"/>
              <a:t> </a:t>
            </a:r>
            <a:r>
              <a:rPr lang="en-US" b="1" dirty="0" err="1" smtClean="0"/>
              <a:t>Badrul</a:t>
            </a:r>
            <a:endParaRPr lang="en-US" b="1" dirty="0" smtClean="0"/>
          </a:p>
          <a:p>
            <a:r>
              <a:rPr lang="en-US" b="1" dirty="0" smtClean="0"/>
              <a:t>2B</a:t>
            </a:r>
          </a:p>
          <a:p>
            <a:r>
              <a:rPr lang="en-US" b="1" dirty="0" smtClean="0"/>
              <a:t>CMPEN371</a:t>
            </a:r>
          </a:p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63406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79808" y="439838"/>
            <a:ext cx="5729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84790" y="1412111"/>
            <a:ext cx="10058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NEXYS SPECTRAL SOURCES SOURCE CODE :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reference.digilentinc.com/learn/programmable-logic/tutorials/nexys-4-ddr-spectral-sources-demo/start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VGA Display 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://www.ece.ualberta.ca/~</a:t>
            </a:r>
            <a:r>
              <a:rPr lang="en-US" dirty="0" smtClean="0">
                <a:hlinkClick r:id="rId3"/>
              </a:rPr>
              <a:t>elliott/ee552/studentAppNotes/1998_w/Altera_UP1_Board_Map/vga.html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NEXYS 4 DDR Reference Manual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reference.digilentinc.com/reference/programmable-logic/nexys-4-ddr/reference-manual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4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63040" y="526107"/>
            <a:ext cx="51206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PROJECT IDEA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388" y="2785269"/>
            <a:ext cx="2976562" cy="240109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271713" y="4057650"/>
            <a:ext cx="1971675" cy="142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00313" y="3702606"/>
            <a:ext cx="1743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0101011010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074" y="2927350"/>
            <a:ext cx="1810266" cy="1810266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960001" y="4317446"/>
            <a:ext cx="940987" cy="11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7" t="17839" r="20623" b="18828"/>
          <a:stretch/>
        </p:blipFill>
        <p:spPr>
          <a:xfrm rot="5400000">
            <a:off x="8276368" y="2080961"/>
            <a:ext cx="3400422" cy="3781932"/>
          </a:xfrm>
          <a:prstGeom prst="rect">
            <a:avLst/>
          </a:prstGeom>
          <a:ln>
            <a:noFill/>
          </a:ln>
        </p:spPr>
      </p:pic>
      <p:sp>
        <p:nvSpPr>
          <p:cNvPr id="13" name="TextBox 12"/>
          <p:cNvSpPr txBox="1"/>
          <p:nvPr/>
        </p:nvSpPr>
        <p:spPr>
          <a:xfrm>
            <a:off x="332074" y="5086350"/>
            <a:ext cx="1810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Audio Input Data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14900" y="5329238"/>
            <a:ext cx="15144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NEXYS4-DDR Board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986838" y="5843588"/>
            <a:ext cx="1771650" cy="37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VGA Display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323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23686" y="289367"/>
            <a:ext cx="94796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/>
              <a:t>TOP LEVEL DESIGN ARCHITECTURE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018" y="997253"/>
            <a:ext cx="5575300" cy="49911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9600" y="1302327"/>
            <a:ext cx="4987636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micDATA</a:t>
            </a:r>
            <a:r>
              <a:rPr lang="en-US" sz="1600" dirty="0" smtClean="0"/>
              <a:t>: 1 bit input data from the board microphone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smtClean="0"/>
              <a:t>CLK</a:t>
            </a:r>
            <a:r>
              <a:rPr lang="en-US" sz="1600" dirty="0" smtClean="0"/>
              <a:t> : 100MHz board clock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micClock</a:t>
            </a:r>
            <a:r>
              <a:rPr lang="en-US" sz="1600" dirty="0" smtClean="0"/>
              <a:t>:  Clock input to microphone at 3.072 MHz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smtClean="0"/>
              <a:t>micSrl0</a:t>
            </a:r>
            <a:r>
              <a:rPr lang="en-US" sz="1600" dirty="0" smtClean="0"/>
              <a:t>: </a:t>
            </a:r>
            <a:r>
              <a:rPr lang="en-US" sz="1600" dirty="0"/>
              <a:t>A low level on L/RSEL makes data available on the rising edge of the </a:t>
            </a:r>
            <a:r>
              <a:rPr lang="en-US" sz="1600" dirty="0" smtClean="0"/>
              <a:t>clock. ‘0’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Hsync</a:t>
            </a:r>
            <a:r>
              <a:rPr lang="en-US" sz="1600" b="1" dirty="0"/>
              <a:t> </a:t>
            </a:r>
            <a:r>
              <a:rPr lang="en-US" sz="1600" b="1" dirty="0" smtClean="0"/>
              <a:t>&amp; </a:t>
            </a:r>
            <a:r>
              <a:rPr lang="en-US" sz="1600" b="1" dirty="0" err="1" smtClean="0"/>
              <a:t>Vsync</a:t>
            </a:r>
            <a:r>
              <a:rPr lang="en-US" sz="1600" b="1" dirty="0" smtClean="0"/>
              <a:t> </a:t>
            </a:r>
            <a:r>
              <a:rPr lang="en-US" sz="1600" dirty="0" smtClean="0"/>
              <a:t>: VGA drive signals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smtClean="0"/>
              <a:t>R,G, B</a:t>
            </a:r>
            <a:r>
              <a:rPr lang="en-US" sz="1600" dirty="0" smtClean="0"/>
              <a:t>: </a:t>
            </a:r>
            <a:r>
              <a:rPr lang="en-US" sz="1600" dirty="0" err="1" smtClean="0"/>
              <a:t>rgb</a:t>
            </a:r>
            <a:r>
              <a:rPr lang="en-US" sz="1600" dirty="0" smtClean="0"/>
              <a:t> color components of the </a:t>
            </a:r>
            <a:r>
              <a:rPr lang="en-US" sz="1600" dirty="0" err="1" smtClean="0"/>
              <a:t>vga</a:t>
            </a: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b="1" dirty="0" smtClean="0"/>
              <a:t>LED</a:t>
            </a:r>
            <a:r>
              <a:rPr lang="en-US" sz="1600" dirty="0" smtClean="0"/>
              <a:t>: mic audio debug signals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segsOUT</a:t>
            </a:r>
            <a:r>
              <a:rPr lang="en-US" sz="1600" dirty="0" smtClean="0"/>
              <a:t>: seven segment digit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channelsOUT</a:t>
            </a:r>
            <a:r>
              <a:rPr lang="en-US" sz="1600" dirty="0" smtClean="0"/>
              <a:t>: anode of each seven segment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Pdm_data_o</a:t>
            </a:r>
            <a:r>
              <a:rPr lang="en-US" sz="1600" dirty="0" smtClean="0"/>
              <a:t>:  output audio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b="1" dirty="0" err="1" smtClean="0"/>
              <a:t>Pdm_en_o</a:t>
            </a:r>
            <a:r>
              <a:rPr lang="en-US" sz="1600" dirty="0" smtClean="0"/>
              <a:t> :  output audio enable signal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73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73753" y="544010"/>
            <a:ext cx="611143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SCHEMATIC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686" y="1313451"/>
            <a:ext cx="9930369" cy="508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4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254643" y="625032"/>
            <a:ext cx="79865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Getting Audio Input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636607" y="1909822"/>
            <a:ext cx="1011627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n-US" sz="1600" dirty="0"/>
              <a:t>CLK </a:t>
            </a:r>
            <a:r>
              <a:rPr lang="en-US" sz="1600" dirty="0" smtClean="0"/>
              <a:t>input of microphone </a:t>
            </a:r>
            <a:r>
              <a:rPr lang="en-US" sz="1600" dirty="0"/>
              <a:t>is </a:t>
            </a:r>
            <a:r>
              <a:rPr lang="en-US" sz="1600" dirty="0" smtClean="0"/>
              <a:t>3.072MHz (can range from1MHz – 3.3MHz) </a:t>
            </a:r>
            <a:r>
              <a:rPr lang="en-US" sz="1600" dirty="0"/>
              <a:t>with sampling rate of </a:t>
            </a:r>
            <a:r>
              <a:rPr lang="en-US" sz="1600" dirty="0" smtClean="0"/>
              <a:t>48KSPS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600" dirty="0" smtClean="0"/>
              <a:t>The PDM signal of microphone input is filtered and decimated to a 48KHz, 16 bits audio string.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 smtClean="0"/>
          </a:p>
          <a:p>
            <a:pPr marL="800100" lvl="1" indent="-342900">
              <a:buFont typeface="+mj-lt"/>
              <a:buAutoNum type="arabicPeriod"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078" y="3964050"/>
            <a:ext cx="4186034" cy="14383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092" y="3964050"/>
            <a:ext cx="5549481" cy="193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124551916"/>
              </p:ext>
            </p:extLst>
          </p:nvPr>
        </p:nvGraphicFramePr>
        <p:xfrm>
          <a:off x="2512380" y="2024108"/>
          <a:ext cx="7141591" cy="36880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669001" y="346229"/>
            <a:ext cx="93836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3.072MHz mic clock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Set L/R SEL =‘0’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Deserializing</a:t>
            </a:r>
            <a:r>
              <a:rPr lang="en-US" dirty="0" smtClean="0"/>
              <a:t> </a:t>
            </a:r>
            <a:r>
              <a:rPr lang="en-US" dirty="0" err="1" smtClean="0"/>
              <a:t>pdm</a:t>
            </a:r>
            <a:r>
              <a:rPr lang="en-US" dirty="0" smtClean="0"/>
              <a:t> data (1bit) input to minimum of 8 bits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 Bit 8 </a:t>
            </a:r>
            <a:r>
              <a:rPr lang="en-US" dirty="0" err="1" smtClean="0"/>
              <a:t>downto</a:t>
            </a:r>
            <a:r>
              <a:rPr lang="en-US" dirty="0" smtClean="0"/>
              <a:t> 1 is not mic data while bit 0 is </a:t>
            </a:r>
            <a:r>
              <a:rPr lang="en-US" dirty="0" err="1" smtClean="0"/>
              <a:t>micdata</a:t>
            </a:r>
            <a:r>
              <a:rPr lang="en-US" dirty="0" smtClean="0"/>
              <a:t> from </a:t>
            </a:r>
            <a:r>
              <a:rPr lang="en-US" dirty="0" err="1" smtClean="0"/>
              <a:t>pdm</a:t>
            </a:r>
            <a:r>
              <a:rPr lang="en-US" dirty="0" smtClean="0"/>
              <a:t> (M)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071674" y="2423604"/>
            <a:ext cx="976543" cy="8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184559" y="2432482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316027" y="3641325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175897" y="3321728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336959" y="4617868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121370" y="4342661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6360849" y="5550023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160058" y="5212672"/>
            <a:ext cx="648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588580" y="2978197"/>
            <a:ext cx="1651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 kHz</a:t>
            </a:r>
          </a:p>
          <a:p>
            <a:r>
              <a:rPr lang="en-US" dirty="0" smtClean="0"/>
              <a:t>Input sampling rate 24 bit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6167020" y="2049298"/>
            <a:ext cx="120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192 kHz</a:t>
            </a:r>
          </a:p>
          <a:p>
            <a:r>
              <a:rPr lang="en-US" dirty="0" smtClean="0"/>
              <a:t>24 bits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2158753" y="2176508"/>
            <a:ext cx="120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3.072Mhz 8 bits 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6899428" y="2971675"/>
            <a:ext cx="29991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Decimates to 96kHz output sampling rate 24 bits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3884964" y="4401075"/>
            <a:ext cx="120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96 kHz 24 bits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7947485" y="3971537"/>
            <a:ext cx="36023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 decimation</a:t>
            </a:r>
          </a:p>
          <a:p>
            <a:r>
              <a:rPr lang="en-US" dirty="0" smtClean="0"/>
              <a:t>24 bits symmetric value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875811" y="5306177"/>
            <a:ext cx="120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96 kHz</a:t>
            </a:r>
          </a:p>
          <a:p>
            <a:r>
              <a:rPr lang="en-US" dirty="0" smtClean="0"/>
              <a:t>16 bits</a:t>
            </a:r>
            <a:endParaRPr lang="en-US" dirty="0"/>
          </a:p>
        </p:txBody>
      </p:sp>
      <p:cxnSp>
        <p:nvCxnSpPr>
          <p:cNvPr id="30" name="Straight Connector 29"/>
          <p:cNvCxnSpPr/>
          <p:nvPr/>
        </p:nvCxnSpPr>
        <p:spPr>
          <a:xfrm>
            <a:off x="6499932" y="5442012"/>
            <a:ext cx="184952" cy="2701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149263" y="5803584"/>
            <a:ext cx="17193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16 </a:t>
            </a:r>
            <a:r>
              <a:rPr lang="en-US" dirty="0" err="1" smtClean="0"/>
              <a:t>downto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863364" y="5115443"/>
            <a:ext cx="1207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Data_out</a:t>
            </a:r>
            <a:endParaRPr lang="en-US" dirty="0"/>
          </a:p>
        </p:txBody>
      </p:sp>
      <p:cxnSp>
        <p:nvCxnSpPr>
          <p:cNvPr id="34" name="Elbow Connector 33"/>
          <p:cNvCxnSpPr/>
          <p:nvPr/>
        </p:nvCxnSpPr>
        <p:spPr>
          <a:xfrm>
            <a:off x="5336959" y="6098959"/>
            <a:ext cx="648070" cy="4070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031880" y="6386290"/>
            <a:ext cx="2452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Divided to 48 kHz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484093" y="5526585"/>
            <a:ext cx="32492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*removes any dc </a:t>
            </a:r>
            <a:r>
              <a:rPr lang="en-US" dirty="0" err="1" smtClean="0"/>
              <a:t>componenet</a:t>
            </a:r>
            <a:endParaRPr lang="en-US" dirty="0"/>
          </a:p>
        </p:txBody>
      </p:sp>
      <p:cxnSp>
        <p:nvCxnSpPr>
          <p:cNvPr id="39" name="Elbow Connector 38"/>
          <p:cNvCxnSpPr/>
          <p:nvPr/>
        </p:nvCxnSpPr>
        <p:spPr>
          <a:xfrm rot="16200000" flipV="1">
            <a:off x="8141050" y="5736175"/>
            <a:ext cx="404222" cy="36620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65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75635" y="428263"/>
            <a:ext cx="57294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DISPLAY ARCHITECTURE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1174829" y="1385953"/>
            <a:ext cx="99310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Uses a 640 x 480 resolution at 25Mhz pixel clock.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3 enable signals are used to enable the blocks based on how loud the audio input is.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32298" y="2824220"/>
            <a:ext cx="2314937" cy="3414531"/>
          </a:xfrm>
          <a:prstGeom prst="rect">
            <a:avLst/>
          </a:prstGeom>
          <a:solidFill>
            <a:srgbClr val="FF392F"/>
          </a:solidFill>
          <a:ln>
            <a:solidFill>
              <a:srgbClr val="FF39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47235" y="2824220"/>
            <a:ext cx="2314937" cy="3414531"/>
          </a:xfrm>
          <a:prstGeom prst="rect">
            <a:avLst/>
          </a:prstGeom>
          <a:solidFill>
            <a:srgbClr val="00FF73"/>
          </a:solidFill>
          <a:ln>
            <a:solidFill>
              <a:srgbClr val="00FF7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FF73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62172" y="2824220"/>
            <a:ext cx="2314937" cy="3414531"/>
          </a:xfrm>
          <a:prstGeom prst="rect">
            <a:avLst/>
          </a:prstGeom>
          <a:solidFill>
            <a:srgbClr val="2000FF"/>
          </a:solidFill>
          <a:ln>
            <a:solidFill>
              <a:srgbClr val="200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66080" y="2546431"/>
            <a:ext cx="26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0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71058" y="2511706"/>
            <a:ext cx="972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(213,0)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585996" y="2466462"/>
            <a:ext cx="972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(426,0)</a:t>
            </a:r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808334" y="2466462"/>
            <a:ext cx="925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640,0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860630" y="6225323"/>
            <a:ext cx="1195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(0,480)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036668" y="6238751"/>
            <a:ext cx="1206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(213,480)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468800" y="6225323"/>
            <a:ext cx="1206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(426,480)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667989" y="6238751"/>
            <a:ext cx="1206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(640,480)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753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66754" y="578734"/>
            <a:ext cx="745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CODE SNIPPETS</a:t>
            </a:r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7468" y="1971966"/>
            <a:ext cx="5606765" cy="34256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96506"/>
            <a:ext cx="6240870" cy="357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46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92729" y="578732"/>
            <a:ext cx="6528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CHALLENGES 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1056443" y="1757779"/>
            <a:ext cx="103691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Getting the blocks to display properly</a:t>
            </a:r>
          </a:p>
          <a:p>
            <a:r>
              <a:rPr lang="en-US" dirty="0"/>
              <a:t> </a:t>
            </a:r>
            <a:r>
              <a:rPr lang="en-US" dirty="0" smtClean="0"/>
              <a:t>      without flashing.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9266" y="4249369"/>
            <a:ext cx="53657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Filtered audio output can be heard through an earphone.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first 12 bits of the output is to the LEDs; enable signals for R, G, B blocks are wired to LED(15..13).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16 bit audio data is displayed on the seven segment.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-907770" y="3464539"/>
            <a:ext cx="7454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DEBUGGING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0113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1377</TotalTime>
  <Words>423</Words>
  <Application>Microsoft Office PowerPoint</Application>
  <PresentationFormat>Widescreen</PresentationFormat>
  <Paragraphs>80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Mangal</vt:lpstr>
      <vt:lpstr>Rockwell</vt:lpstr>
      <vt:lpstr>Wingdings</vt:lpstr>
      <vt:lpstr>Atlas</vt:lpstr>
      <vt:lpstr>AUDIO INPUT AND DISPLAY ON THE VGA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AUDIO INPUT FILTER AND DISPLAY</dc:title>
  <dc:creator>NOR BADRUL AMAN, SITI NADIRA BINTI</dc:creator>
  <cp:lastModifiedBy>Morayo A. Ogunsina</cp:lastModifiedBy>
  <cp:revision>39</cp:revision>
  <dcterms:created xsi:type="dcterms:W3CDTF">2017-12-04T17:36:38Z</dcterms:created>
  <dcterms:modified xsi:type="dcterms:W3CDTF">2017-12-07T18:39:40Z</dcterms:modified>
</cp:coreProperties>
</file>

<file path=docProps/thumbnail.jpeg>
</file>